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9" r:id="rId3"/>
    <p:sldId id="260" r:id="rId4"/>
    <p:sldId id="261" r:id="rId5"/>
    <p:sldId id="262" r:id="rId6"/>
    <p:sldId id="269" r:id="rId7"/>
    <p:sldId id="270" r:id="rId8"/>
    <p:sldId id="271" r:id="rId9"/>
    <p:sldId id="272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3105"/>
    <a:srgbClr val="3006C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43448B-D9C1-4DED-96C6-708EC35BC770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0FACFC-9050-49CC-86AC-848B08E9C2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23272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FACFC-9050-49CC-86AC-848B08E9C23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71002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FACFC-9050-49CC-86AC-848B08E9C23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67454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FACFC-9050-49CC-86AC-848B08E9C230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67454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FACFC-9050-49CC-86AC-848B08E9C230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6745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2-tub-ru.yandex.net/i?id=fabc4b3c1d0ec820802a3ad04b5b477a&amp;n=33&amp;h=215&amp;w=2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96" y="0"/>
            <a:ext cx="9137104" cy="684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79912" y="620688"/>
            <a:ext cx="5053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+mj-cs"/>
              </a:rPr>
              <a:t>Викторина </a:t>
            </a:r>
            <a:br>
              <a:rPr lang="ru-RU" sz="5400" b="1" i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+mj-cs"/>
              </a:rPr>
            </a:br>
            <a:r>
              <a:rPr lang="ru-RU" sz="5400" b="1" i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+mj-cs"/>
              </a:rPr>
              <a:t>«Сказки Пушкина»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8" name="Picture 4" descr="http://mywishlist.ru/pic/i/wish/orig/007/854/356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039" y="1412776"/>
            <a:ext cx="3324364" cy="399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211960" y="3068960"/>
            <a:ext cx="36724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673105"/>
                </a:solidFill>
                <a:latin typeface="Times New Roman" pitchFamily="18" charset="0"/>
                <a:cs typeface="Times New Roman" pitchFamily="18" charset="0"/>
              </a:rPr>
              <a:t>Многие читали сказки Пушкина, а вот насколько вы их знаете и помните, мы узнаем в конце нашей викторины.</a:t>
            </a:r>
            <a:endParaRPr lang="ru-RU" sz="2800" b="1" i="1" dirty="0">
              <a:solidFill>
                <a:srgbClr val="67310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742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2-tub-ru.yandex.net/i?id=fabc4b3c1d0ec820802a3ad04b5b477a&amp;n=33&amp;h=215&amp;w=2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08012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Как называется сказка?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843808" y="4941168"/>
            <a:ext cx="6120680" cy="1608584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Жили-были старик со старухой         у самого синего моря… .</a:t>
            </a:r>
          </a:p>
          <a:p>
            <a:pPr algn="l"/>
            <a:r>
              <a:rPr lang="ru-RU" b="1" i="1" dirty="0" smtClean="0">
                <a:solidFill>
                  <a:srgbClr val="C00000"/>
                </a:solidFill>
              </a:rPr>
              <a:t>                </a:t>
            </a:r>
            <a:r>
              <a:rPr lang="ru-RU" b="1" i="1" dirty="0" smtClean="0">
                <a:solidFill>
                  <a:srgbClr val="673105"/>
                </a:solidFill>
              </a:rPr>
              <a:t>(Сказка о рыбаке и рыбке.)</a:t>
            </a:r>
            <a:endParaRPr lang="ru-RU" b="1" i="1" dirty="0">
              <a:solidFill>
                <a:srgbClr val="673105"/>
              </a:solidFill>
            </a:endParaRPr>
          </a:p>
        </p:txBody>
      </p:sp>
      <p:pic>
        <p:nvPicPr>
          <p:cNvPr id="13314" name="Picture 2" descr="http://www.tonnel.ru/fonoteka/albom/667480673_tonn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4744"/>
            <a:ext cx="5068030" cy="378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844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2-tub-ru.yandex.net/i?id=fabc4b3c1d0ec820802a3ad04b5b477a&amp;n=33&amp;h=215&amp;w=28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147" y="-7284"/>
            <a:ext cx="9144000" cy="68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27584" y="13111"/>
            <a:ext cx="7772400" cy="1039625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Как называется сказка?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210473" y="3645024"/>
            <a:ext cx="4968551" cy="2664296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Посади ты эту птицу,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Молвил он царю, - на спицу;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Петушок мой золотой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Будет верный сторож твой…</a:t>
            </a:r>
          </a:p>
          <a:p>
            <a:r>
              <a:rPr lang="ru-RU" sz="2800" b="1" i="1" dirty="0" smtClean="0">
                <a:solidFill>
                  <a:srgbClr val="673105"/>
                </a:solidFill>
              </a:rPr>
              <a:t>(Сказка о золотом петушке.)</a:t>
            </a:r>
            <a:endParaRPr lang="ru-RU" sz="2800" b="1" i="1" dirty="0">
              <a:solidFill>
                <a:srgbClr val="673105"/>
              </a:solidFill>
            </a:endParaRPr>
          </a:p>
        </p:txBody>
      </p:sp>
      <p:pic>
        <p:nvPicPr>
          <p:cNvPr id="12292" name="Picture 4" descr="https://tse4.mm.bing.net/th?id=OIP.M7c1321cd34d60d596a27ca36f7b89d5do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70393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2-tub-ru.yandex.net/i?id=fabc4b3c1d0ec820802a3ad04b5b477a&amp;n=33&amp;h=215&amp;w=2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971600" y="13111"/>
            <a:ext cx="7772400" cy="967617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Как называется сказка?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716016" y="1340768"/>
            <a:ext cx="4320480" cy="5184576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err="1" smtClean="0">
                <a:solidFill>
                  <a:srgbClr val="FF0000"/>
                </a:solidFill>
              </a:rPr>
              <a:t>Шамаханская</a:t>
            </a:r>
            <a:r>
              <a:rPr lang="ru-RU" sz="2800" b="1" dirty="0" smtClean="0">
                <a:solidFill>
                  <a:srgbClr val="FF0000"/>
                </a:solidFill>
              </a:rPr>
              <a:t> царица, 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Вся сияя, как заря, 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Тихо встретила царя…</a:t>
            </a:r>
          </a:p>
          <a:p>
            <a:r>
              <a:rPr lang="ru-RU" sz="2800" b="1" i="1" dirty="0" smtClean="0">
                <a:solidFill>
                  <a:srgbClr val="673105"/>
                </a:solidFill>
              </a:rPr>
              <a:t>(Сказка о золотом петушке.)</a:t>
            </a:r>
          </a:p>
          <a:p>
            <a:endParaRPr lang="ru-RU" sz="2800" b="1" i="1" dirty="0">
              <a:solidFill>
                <a:srgbClr val="673105"/>
              </a:solidFill>
            </a:endParaRPr>
          </a:p>
          <a:p>
            <a:pPr algn="l"/>
            <a:r>
              <a:rPr lang="ru-RU" sz="2800" b="1" i="1" dirty="0" smtClean="0">
                <a:solidFill>
                  <a:srgbClr val="C00000"/>
                </a:solidFill>
              </a:rPr>
              <a:t>   </a:t>
            </a:r>
            <a:r>
              <a:rPr lang="ru-RU" sz="2800" b="1" i="1" dirty="0" smtClean="0">
                <a:solidFill>
                  <a:srgbClr val="FF0000"/>
                </a:solidFill>
              </a:rPr>
              <a:t>- Как зовут царя из</a:t>
            </a:r>
          </a:p>
          <a:p>
            <a:pPr algn="l"/>
            <a:r>
              <a:rPr lang="ru-RU" sz="2800" b="1" i="1" dirty="0" smtClean="0">
                <a:solidFill>
                  <a:srgbClr val="FF0000"/>
                </a:solidFill>
              </a:rPr>
              <a:t> этой сказки? </a:t>
            </a:r>
            <a:endParaRPr lang="ru-RU" sz="2800" b="1" i="1" dirty="0">
              <a:solidFill>
                <a:srgbClr val="FF0000"/>
              </a:solidFill>
            </a:endParaRPr>
          </a:p>
          <a:p>
            <a:pPr algn="l"/>
            <a:r>
              <a:rPr lang="ru-RU" sz="2800" b="1" i="1" dirty="0" smtClean="0">
                <a:solidFill>
                  <a:srgbClr val="673105"/>
                </a:solidFill>
              </a:rPr>
              <a:t>                             (</a:t>
            </a:r>
            <a:r>
              <a:rPr lang="ru-RU" sz="2800" b="1" i="1" dirty="0" err="1" smtClean="0">
                <a:solidFill>
                  <a:srgbClr val="673105"/>
                </a:solidFill>
              </a:rPr>
              <a:t>Дадон</a:t>
            </a:r>
            <a:r>
              <a:rPr lang="ru-RU" sz="2800" b="1" i="1" dirty="0" smtClean="0">
                <a:solidFill>
                  <a:srgbClr val="673105"/>
                </a:solidFill>
              </a:rPr>
              <a:t>.)</a:t>
            </a:r>
          </a:p>
          <a:p>
            <a:endParaRPr lang="ru-RU" sz="2800" b="1" i="1" dirty="0" smtClean="0">
              <a:solidFill>
                <a:srgbClr val="673105"/>
              </a:solidFill>
            </a:endParaRPr>
          </a:p>
          <a:p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1266" name="Picture 2" descr="http://listociki.ru/wp-content/uploads/2013/11/multiki-skazka-o-zolotom-petushk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4032448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9290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2-tub-ru.yandex.net/i?id=fabc4b3c1d0ec820802a3ad04b5b477a&amp;n=33&amp;h=215&amp;w=2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98072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Как называется сказка?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148065" y="1396319"/>
            <a:ext cx="4176462" cy="525658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На девичник собираясь,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Вот царица наряжаясь  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Перед зеркальцем своим,</a:t>
            </a:r>
          </a:p>
          <a:p>
            <a:pPr algn="l"/>
            <a:r>
              <a:rPr lang="ru-RU" sz="2800" b="1" dirty="0" err="1" smtClean="0">
                <a:solidFill>
                  <a:srgbClr val="FF0000"/>
                </a:solidFill>
              </a:rPr>
              <a:t>Перемолвилася</a:t>
            </a:r>
            <a:r>
              <a:rPr lang="ru-RU" sz="2800" b="1" dirty="0" smtClean="0">
                <a:solidFill>
                  <a:srgbClr val="FF0000"/>
                </a:solidFill>
              </a:rPr>
              <a:t> с ним… </a:t>
            </a:r>
          </a:p>
          <a:p>
            <a:r>
              <a:rPr lang="ru-RU" sz="2800" b="1" i="1" dirty="0" smtClean="0">
                <a:solidFill>
                  <a:srgbClr val="673105"/>
                </a:solidFill>
              </a:rPr>
              <a:t>(Сказка о мёртвой царевне и семи богатырях.)</a:t>
            </a:r>
          </a:p>
          <a:p>
            <a:endParaRPr lang="ru-RU" sz="2800" b="1" i="1" dirty="0" smtClean="0">
              <a:solidFill>
                <a:srgbClr val="673105"/>
              </a:solidFill>
            </a:endParaRP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    -  С какими словами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мачеха обращается к 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зеркальцу?</a:t>
            </a:r>
          </a:p>
          <a:p>
            <a:r>
              <a:rPr lang="ru-RU" sz="2800" b="1" i="1" dirty="0" smtClean="0">
                <a:solidFill>
                  <a:srgbClr val="673105"/>
                </a:solidFill>
              </a:rPr>
              <a:t>   (Свет мой, зеркальце! Скажи, да всю правду доложи …)</a:t>
            </a:r>
            <a:endParaRPr lang="ru-RU" sz="2800" b="1" i="1" dirty="0">
              <a:solidFill>
                <a:srgbClr val="673105"/>
              </a:solidFill>
            </a:endParaRPr>
          </a:p>
        </p:txBody>
      </p:sp>
      <p:pic>
        <p:nvPicPr>
          <p:cNvPr id="10244" name="Picture 4" descr="http://lusana.ru/files/987/573/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4896544" cy="4345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5719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2-tub-ru.yandex.net/i?id=fabc4b3c1d0ec820802a3ad04b5b477a&amp;n=33&amp;h=215&amp;w=2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98072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Как называется сказка?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292080" y="1396319"/>
            <a:ext cx="3744416" cy="525658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«Бабушка, постой немножко, -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Ей кричит она в окошко: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Прикажу сама я псу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И кой-что тебе снесу …»</a:t>
            </a:r>
          </a:p>
          <a:p>
            <a:r>
              <a:rPr lang="ru-RU" sz="2800" b="1" i="1" dirty="0" smtClean="0">
                <a:solidFill>
                  <a:srgbClr val="673105"/>
                </a:solidFill>
              </a:rPr>
              <a:t>(Сказка о мёртвой царевне и семи богатырях.)</a:t>
            </a:r>
          </a:p>
          <a:p>
            <a:endParaRPr lang="ru-RU" sz="2800" b="1" i="1" dirty="0" smtClean="0">
              <a:solidFill>
                <a:srgbClr val="673105"/>
              </a:solidFill>
            </a:endParaRPr>
          </a:p>
          <a:p>
            <a:pPr algn="l"/>
            <a:r>
              <a:rPr lang="ru-RU" sz="2800" b="1" dirty="0" smtClean="0">
                <a:solidFill>
                  <a:srgbClr val="C00000"/>
                </a:solidFill>
              </a:rPr>
              <a:t>   </a:t>
            </a:r>
            <a:r>
              <a:rPr lang="ru-RU" sz="2800" b="1" dirty="0" smtClean="0">
                <a:solidFill>
                  <a:srgbClr val="FF0000"/>
                </a:solidFill>
              </a:rPr>
              <a:t>- Чем угостила «чернавка» царевну?</a:t>
            </a:r>
          </a:p>
          <a:p>
            <a:r>
              <a:rPr lang="ru-RU" sz="2800" b="1" i="1" dirty="0" smtClean="0">
                <a:solidFill>
                  <a:srgbClr val="673105"/>
                </a:solidFill>
              </a:rPr>
              <a:t>  (Яблоком.)</a:t>
            </a:r>
            <a:endParaRPr lang="ru-RU" sz="2800" b="1" i="1" dirty="0">
              <a:solidFill>
                <a:srgbClr val="673105"/>
              </a:solidFill>
            </a:endParaRPr>
          </a:p>
        </p:txBody>
      </p:sp>
      <p:pic>
        <p:nvPicPr>
          <p:cNvPr id="14338" name="Picture 2" descr="http://demiart.ru/forum/uploads11/post-81044-13580790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700808"/>
            <a:ext cx="4968551" cy="383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7049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2-tub-ru.yandex.net/i?id=fabc4b3c1d0ec820802a3ad04b5b477a&amp;n=33&amp;h=215&amp;w=28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98072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Как называется сказка?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860032" y="1396319"/>
            <a:ext cx="4464495" cy="525658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«Ветер, ветер! 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Ты могуч, 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Ты гоняешь стаи туч, </a:t>
            </a:r>
          </a:p>
          <a:p>
            <a:pPr algn="l"/>
            <a:r>
              <a:rPr lang="ru-RU" sz="2800" b="1" dirty="0">
                <a:solidFill>
                  <a:srgbClr val="FF0000"/>
                </a:solidFill>
              </a:rPr>
              <a:t>Т</a:t>
            </a:r>
            <a:r>
              <a:rPr lang="ru-RU" sz="2800" b="1" dirty="0" smtClean="0">
                <a:solidFill>
                  <a:srgbClr val="FF0000"/>
                </a:solidFill>
              </a:rPr>
              <a:t>ы волнуешь сине море, 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Всюду веешь на просторе,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Не боишься никого </a:t>
            </a:r>
          </a:p>
          <a:p>
            <a:pPr algn="l"/>
            <a:r>
              <a:rPr lang="ru-RU" sz="2800" b="1" dirty="0">
                <a:solidFill>
                  <a:srgbClr val="FF0000"/>
                </a:solidFill>
              </a:rPr>
              <a:t>К</a:t>
            </a:r>
            <a:r>
              <a:rPr lang="ru-RU" sz="2800" b="1" dirty="0" smtClean="0">
                <a:solidFill>
                  <a:srgbClr val="FF0000"/>
                </a:solidFill>
              </a:rPr>
              <a:t>роме бога одного …»</a:t>
            </a:r>
          </a:p>
          <a:p>
            <a:pPr algn="l"/>
            <a:r>
              <a:rPr lang="ru-RU" sz="2800" b="1" i="1" dirty="0" smtClean="0">
                <a:solidFill>
                  <a:srgbClr val="673105"/>
                </a:solidFill>
              </a:rPr>
              <a:t>(Сказка о мёртвой царевне  и семи богатырях.)</a:t>
            </a:r>
          </a:p>
          <a:p>
            <a:endParaRPr lang="ru-RU" sz="2800" b="1" i="1" dirty="0" smtClean="0">
              <a:solidFill>
                <a:srgbClr val="673105"/>
              </a:solidFill>
            </a:endParaRP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   - Как зовут королевича из этой сказки?</a:t>
            </a:r>
          </a:p>
          <a:p>
            <a:r>
              <a:rPr lang="ru-RU" sz="2800" b="1" i="1" dirty="0" smtClean="0">
                <a:solidFill>
                  <a:srgbClr val="FF0000"/>
                </a:solidFill>
              </a:rPr>
              <a:t>    </a:t>
            </a:r>
            <a:r>
              <a:rPr lang="ru-RU" sz="2800" b="1" i="1" dirty="0" smtClean="0">
                <a:solidFill>
                  <a:srgbClr val="673105"/>
                </a:solidFill>
              </a:rPr>
              <a:t>        (Елисей.)</a:t>
            </a:r>
            <a:endParaRPr lang="ru-RU" sz="2800" b="1" i="1" dirty="0">
              <a:solidFill>
                <a:srgbClr val="673105"/>
              </a:solidFill>
            </a:endParaRPr>
          </a:p>
        </p:txBody>
      </p:sp>
      <p:pic>
        <p:nvPicPr>
          <p:cNvPr id="15362" name="Picture 2" descr="http://festival.1september.ru/articles/506492/img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4356"/>
            <a:ext cx="4680520" cy="5554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26399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2-tub-ru.yandex.net/i?id=fabc4b3c1d0ec820802a3ad04b5b477a&amp;n=33&amp;h=215&amp;w=28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188640"/>
            <a:ext cx="7772400" cy="98072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Как называется сказка?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076056" y="1396319"/>
            <a:ext cx="4392488" cy="5256584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«Белка песенки поёт 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Да орешки всё грызёт.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А орешки не простые, 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Всё скорлупки </a:t>
            </a:r>
          </a:p>
          <a:p>
            <a:pPr algn="l"/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                       золотые …»</a:t>
            </a:r>
          </a:p>
          <a:p>
            <a:r>
              <a:rPr lang="ru-RU" sz="2800" b="1" i="1" dirty="0" smtClean="0">
                <a:solidFill>
                  <a:srgbClr val="673105"/>
                </a:solidFill>
              </a:rPr>
              <a:t>(Сказка о царе</a:t>
            </a:r>
          </a:p>
          <a:p>
            <a:r>
              <a:rPr lang="ru-RU" sz="2800" b="1" i="1" dirty="0" err="1" smtClean="0">
                <a:solidFill>
                  <a:srgbClr val="673105"/>
                </a:solidFill>
              </a:rPr>
              <a:t>Салтане</a:t>
            </a:r>
            <a:r>
              <a:rPr lang="ru-RU" sz="2800" b="1" i="1" dirty="0" smtClean="0">
                <a:solidFill>
                  <a:srgbClr val="673105"/>
                </a:solidFill>
              </a:rPr>
              <a:t> ...)</a:t>
            </a:r>
          </a:p>
          <a:p>
            <a:endParaRPr lang="ru-RU" sz="2800" b="1" i="1" dirty="0" smtClean="0">
              <a:solidFill>
                <a:srgbClr val="673105"/>
              </a:solidFill>
            </a:endParaRP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   - Что внутри орешков, которые грызёт белка?</a:t>
            </a:r>
          </a:p>
          <a:p>
            <a:r>
              <a:rPr lang="ru-RU" sz="2800" b="1" i="1" dirty="0" smtClean="0">
                <a:solidFill>
                  <a:srgbClr val="673105"/>
                </a:solidFill>
              </a:rPr>
              <a:t>             (Изумруды.)</a:t>
            </a:r>
            <a:endParaRPr lang="ru-RU" sz="2800" b="1" i="1" dirty="0">
              <a:solidFill>
                <a:srgbClr val="673105"/>
              </a:solidFill>
            </a:endParaRPr>
          </a:p>
        </p:txBody>
      </p:sp>
      <p:pic>
        <p:nvPicPr>
          <p:cNvPr id="16386" name="Picture 2" descr="http://www.2do2go.ru/uploads/full/11b7a41d89baa66e14e428ab82602897_w960_h204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27654"/>
            <a:ext cx="4776465" cy="401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53825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2-tub-ru.yandex.net/i?id=fabc4b3c1d0ec820802a3ad04b5b477a&amp;n=33&amp;h=215&amp;w=28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980728"/>
          </a:xfrm>
        </p:spPr>
        <p:txBody>
          <a:bodyPr/>
          <a:lstStyle/>
          <a:p>
            <a:r>
              <a:rPr lang="ru-RU" b="1" dirty="0">
                <a:solidFill>
                  <a:srgbClr val="673105"/>
                </a:solidFill>
              </a:rPr>
              <a:t>Как называется сказка?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106519" y="1396319"/>
            <a:ext cx="4218007" cy="5256584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«Море вздуется бурливо,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Закипит, подымет вой, 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Хлынет на берег пустой,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Разольётся в шумном беге,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И очутятся на бреге,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В чешуе, как жар горя,</a:t>
            </a:r>
          </a:p>
          <a:p>
            <a:pPr algn="l"/>
            <a:r>
              <a:rPr lang="ru-RU" sz="2800" b="1" dirty="0" smtClean="0">
                <a:solidFill>
                  <a:srgbClr val="FF0000"/>
                </a:solidFill>
              </a:rPr>
              <a:t>Тридцать три богатыря…»</a:t>
            </a:r>
          </a:p>
          <a:p>
            <a:r>
              <a:rPr lang="ru-RU" sz="2800" b="1" i="1" dirty="0" smtClean="0">
                <a:solidFill>
                  <a:srgbClr val="673105"/>
                </a:solidFill>
              </a:rPr>
              <a:t>(Сказка о царе              </a:t>
            </a:r>
            <a:r>
              <a:rPr lang="ru-RU" sz="2800" b="1" i="1" dirty="0" err="1" smtClean="0">
                <a:solidFill>
                  <a:srgbClr val="673105"/>
                </a:solidFill>
              </a:rPr>
              <a:t>Салтане</a:t>
            </a:r>
            <a:r>
              <a:rPr lang="ru-RU" sz="2800" b="1" i="1" dirty="0" smtClean="0">
                <a:solidFill>
                  <a:srgbClr val="673105"/>
                </a:solidFill>
              </a:rPr>
              <a:t> ...)</a:t>
            </a:r>
          </a:p>
          <a:p>
            <a:endParaRPr lang="ru-RU" sz="2800" b="1" i="1" dirty="0" smtClean="0">
              <a:solidFill>
                <a:srgbClr val="673105"/>
              </a:solidFill>
            </a:endParaRPr>
          </a:p>
          <a:p>
            <a:pPr algn="l"/>
            <a:r>
              <a:rPr lang="ru-RU" sz="2800" b="1" dirty="0" smtClean="0">
                <a:solidFill>
                  <a:srgbClr val="C00000"/>
                </a:solidFill>
              </a:rPr>
              <a:t>    </a:t>
            </a:r>
            <a:r>
              <a:rPr lang="ru-RU" sz="2800" b="1" dirty="0" smtClean="0">
                <a:solidFill>
                  <a:srgbClr val="FF0000"/>
                </a:solidFill>
              </a:rPr>
              <a:t>- Сколько богатырей выходило на берег из моря?</a:t>
            </a:r>
          </a:p>
          <a:p>
            <a:r>
              <a:rPr lang="ru-RU" sz="2800" b="1" i="1" dirty="0" smtClean="0">
                <a:solidFill>
                  <a:srgbClr val="673105"/>
                </a:solidFill>
              </a:rPr>
              <a:t>             (Тридцать три.)</a:t>
            </a:r>
            <a:endParaRPr lang="ru-RU" sz="2800" b="1" i="1" dirty="0">
              <a:solidFill>
                <a:srgbClr val="673105"/>
              </a:solidFill>
            </a:endParaRPr>
          </a:p>
        </p:txBody>
      </p:sp>
      <p:pic>
        <p:nvPicPr>
          <p:cNvPr id="17410" name="Picture 2" descr="http://happymults.com/uploads/posts/2013-10/1381072245_skazka_o_tsare_saltane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5895" y="1556792"/>
            <a:ext cx="4828153" cy="4054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419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2-tub-ru.yandex.net/i?id=fabc4b3c1d0ec820802a3ad04b5b477a&amp;n=33&amp;h=215&amp;w=2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 idx="4294967295"/>
          </p:nvPr>
        </p:nvSpPr>
        <p:spPr>
          <a:xfrm>
            <a:off x="685800" y="332656"/>
            <a:ext cx="7772400" cy="2016125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4800" b="1" dirty="0">
                <a:solidFill>
                  <a:srgbClr val="FF0000"/>
                </a:solidFill>
                <a:ea typeface="+mn-ea"/>
                <a:cs typeface="+mn-cs"/>
              </a:rPr>
              <a:t>Что за прелесть эти сказки? </a:t>
            </a:r>
            <a:br>
              <a:rPr lang="ru-RU" sz="4800" b="1" dirty="0">
                <a:solidFill>
                  <a:srgbClr val="FF0000"/>
                </a:solidFill>
                <a:ea typeface="+mn-ea"/>
                <a:cs typeface="+mn-cs"/>
              </a:rPr>
            </a:br>
            <a:r>
              <a:rPr lang="ru-RU" sz="4800" b="1" dirty="0">
                <a:solidFill>
                  <a:srgbClr val="FF0000"/>
                </a:solidFill>
                <a:ea typeface="+mn-ea"/>
                <a:cs typeface="+mn-cs"/>
              </a:rPr>
              <a:t>Каждая есть поэма!</a:t>
            </a:r>
            <a:r>
              <a:rPr lang="ru-RU" sz="3600" b="1" dirty="0">
                <a:solidFill>
                  <a:srgbClr val="FF0000"/>
                </a:solidFill>
                <a:latin typeface="Franklin Gothic Book"/>
                <a:ea typeface="+mn-ea"/>
                <a:cs typeface="+mn-cs"/>
              </a:rPr>
              <a:t/>
            </a:r>
            <a:br>
              <a:rPr lang="ru-RU" sz="3600" b="1" dirty="0">
                <a:solidFill>
                  <a:srgbClr val="FF0000"/>
                </a:solidFill>
                <a:latin typeface="Franklin Gothic Book"/>
                <a:ea typeface="+mn-ea"/>
                <a:cs typeface="+mn-cs"/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4064943_df3790b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99467" y="1916832"/>
            <a:ext cx="4706177" cy="467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332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382</Words>
  <Application>Microsoft Office PowerPoint</Application>
  <PresentationFormat>Экран (4:3)</PresentationFormat>
  <Paragraphs>80</Paragraphs>
  <Slides>10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Как называется сказка?</vt:lpstr>
      <vt:lpstr>Как называется сказка?</vt:lpstr>
      <vt:lpstr>Как называется сказка?</vt:lpstr>
      <vt:lpstr>Как называется сказка?</vt:lpstr>
      <vt:lpstr>Как называется сказка?</vt:lpstr>
      <vt:lpstr>Как называется сказка?</vt:lpstr>
      <vt:lpstr>Как называется сказка?</vt:lpstr>
      <vt:lpstr>Как называется сказка?</vt:lpstr>
      <vt:lpstr>Что за прелесть эти сказки?  Каждая есть поэма!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любимая сказка</dc:title>
  <dc:creator>Анжела</dc:creator>
  <cp:lastModifiedBy>ИРИНА</cp:lastModifiedBy>
  <cp:revision>27</cp:revision>
  <dcterms:created xsi:type="dcterms:W3CDTF">2016-04-24T08:31:33Z</dcterms:created>
  <dcterms:modified xsi:type="dcterms:W3CDTF">2022-02-07T19:28:30Z</dcterms:modified>
</cp:coreProperties>
</file>